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40" autoAdjust="0"/>
  </p:normalViewPr>
  <p:slideViewPr>
    <p:cSldViewPr snapToGrid="0">
      <p:cViewPr>
        <p:scale>
          <a:sx n="100" d="100"/>
          <a:sy n="100" d="100"/>
        </p:scale>
        <p:origin x="9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932AA-DE77-454D-833C-93BB284F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17007-A2AC-46AA-8F7F-6E45AA41F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9FE6A-9511-46B5-9B14-3D2D9757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15DC5-B5DC-4D95-A063-FB8CBABA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58471-378F-4EC3-B458-21529E20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7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F8072-7870-44EC-9D16-AA199AA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F7FC75-E1F8-4066-A84F-1DE8707D3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AA8B4-D12C-4F49-B874-D7EA615E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565A5-22D9-4EC9-8B7F-497FB5F2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4A0D1-36A7-4AAC-BA8C-E68A8234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05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93F560-D45A-49A9-8B61-257A8A4E7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FD743-4CBF-4A32-B37B-A51342FC9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D17AFC-BC39-4C2B-884C-AA5EC1A8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AFA66-0373-4542-8166-5EDD4432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E20D70-273E-4F10-B5A9-9C89D848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03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CEB57-AA49-41F2-B3D2-EE56E4E4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132D4-CC98-4C24-91E8-48C5DDC88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B1F6DF-8285-4035-B3C1-97F8F512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ABF2D-8810-43A7-A08C-18E4BF32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6FA58C-6323-4FA6-A8AD-41357258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8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730E5-50F2-42F1-AE9A-B2CF4B41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9F112A-0B9E-4834-BAD8-38E57026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1949FC-602F-4D37-B3FF-AFEE8F13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6F0D5-5D4F-4189-B38B-1A453639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50BBB6-E9E3-4CEA-8342-244A7F3E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8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4D3A1-E172-496D-883E-3E90FEC8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3BA7F-9504-4091-BB28-CF07B0C1C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784289-E6DA-4AEB-B503-69BD4EAD4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C92709-F6DC-4EC6-8E7C-9535344B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DC1F02-62A3-461E-AD8E-5DCB54EE1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4B6DB-BEDB-4FED-A7FA-A257B1BB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5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49509-10CC-407E-A0BB-9AE0627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2DD466-F702-4012-9F2F-B51B5EA95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E889C-E638-4213-9C7D-FACF71465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D57887-CA28-41E4-A63E-CC1F5CEB8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8DD0D1-3A9B-484F-B541-521E2C1C5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173246-D87D-45E9-B637-E18175EE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22DEF2-E387-40AB-AA6C-ABEA8958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95053A-1312-4F78-A612-F90ACE9D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11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72BDA-7ED6-466B-9373-F40B2908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6DCC5E-8030-4F92-8939-3740C671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E9B882-8CBB-489D-B508-595E4E8D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D401A9-A6D1-4CFF-B41F-FAF0587A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29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D7A483-1E25-4260-9DCD-FBEEEA61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DC3C66-8046-4037-B9F4-E39CE456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746A1A-49E0-453E-876C-987C0669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C0AB9-6306-4594-B54B-08B8C753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6CBE2-4BBE-483A-9E94-D777E7AC6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B6B3A4-1496-4B9B-8B8C-F7B9E3CCB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611C45-D19A-47D5-9AB5-49F1CC2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50C87-8B81-499F-B850-05BAE766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2CC3B-F46B-48A0-808B-1F00D690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8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3A32F-5DBF-40B6-97CB-FAF3AE4F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A319BC-8B35-4435-812A-0AE8384C5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D63D37-7180-4C22-8337-7918BC77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E7CC1F-B7AE-49F0-8E2E-29713DFC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6669CD-94B8-484A-96D5-AC676526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11E4D-11DF-4BA7-963D-5B0825CD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0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470D0F-39EF-4DA1-B052-D16F8B25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C16BFC-0FA0-4CBA-909C-3D53EA95E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E8F64E-FA6A-4047-A75F-67FD1A4CC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1330-6353-4C2F-BC02-0302909C7AE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35030-32E6-4449-BC5C-6D6D396D4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14D64-FA0E-41FB-9BB8-83C963B73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FCB3-E4E4-49EF-AFC6-A0ACB04FA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39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DC0A504-D8E7-4992-A658-72B2AFD9F440}"/>
              </a:ext>
            </a:extLst>
          </p:cNvPr>
          <p:cNvSpPr txBox="1"/>
          <p:nvPr/>
        </p:nvSpPr>
        <p:spPr>
          <a:xfrm>
            <a:off x="484094" y="293145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单点次数：</a:t>
            </a:r>
            <a:r>
              <a:rPr lang="en-US" altLang="zh-CN" sz="1600">
                <a:latin typeface="+mn-ea"/>
              </a:rPr>
              <a:t>1</a:t>
            </a:r>
          </a:p>
          <a:p>
            <a:r>
              <a:rPr lang="zh-CN" altLang="en-US" sz="1600">
                <a:latin typeface="+mn-ea"/>
              </a:rPr>
              <a:t>频率范围：</a:t>
            </a:r>
            <a:r>
              <a:rPr lang="en-US" altLang="zh-CN" sz="1600">
                <a:latin typeface="+mn-ea"/>
              </a:rPr>
              <a:t>2-20Mhz</a:t>
            </a:r>
          </a:p>
          <a:p>
            <a:r>
              <a:rPr lang="zh-CN" altLang="en-US" sz="1600">
                <a:latin typeface="+mn-ea"/>
              </a:rPr>
              <a:t>收发模式：收发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C36BAE-560F-4C6D-B15A-7C1A4BB26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44" y="1305374"/>
            <a:ext cx="6808096" cy="42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85251F-0FCA-4ADE-A440-17C232E084AB}"/>
              </a:ext>
            </a:extLst>
          </p:cNvPr>
          <p:cNvSpPr txBox="1"/>
          <p:nvPr/>
        </p:nvSpPr>
        <p:spPr>
          <a:xfrm>
            <a:off x="4618673" y="367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本振与前端开关同时打开时</a:t>
            </a:r>
          </a:p>
        </p:txBody>
      </p:sp>
    </p:spTree>
    <p:extLst>
      <p:ext uri="{BB962C8B-B14F-4D97-AF65-F5344CB8AC3E}">
        <p14:creationId xmlns:p14="http://schemas.microsoft.com/office/powerpoint/2010/main" val="90909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42974D-8DDD-4A0F-B62F-DB6947C1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39" y="2297303"/>
            <a:ext cx="6859107" cy="42973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927332-8BA1-4143-A96D-360092E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39" y="2297302"/>
            <a:ext cx="6859113" cy="429735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CD8B451-033C-42C6-990D-DBDFCCAD66F7}"/>
              </a:ext>
            </a:extLst>
          </p:cNvPr>
          <p:cNvGrpSpPr/>
          <p:nvPr/>
        </p:nvGrpSpPr>
        <p:grpSpPr>
          <a:xfrm>
            <a:off x="1758816" y="0"/>
            <a:ext cx="8742163" cy="2223246"/>
            <a:chOff x="1535312" y="0"/>
            <a:chExt cx="8742163" cy="2223246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FD7E2EE-9D65-41A1-BC5C-74797C519214}"/>
                </a:ext>
              </a:extLst>
            </p:cNvPr>
            <p:cNvCxnSpPr/>
            <p:nvPr/>
          </p:nvCxnSpPr>
          <p:spPr>
            <a:xfrm>
              <a:off x="36861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0988445-FC5F-4FD7-8D6C-950BD1F67CB4}"/>
                </a:ext>
              </a:extLst>
            </p:cNvPr>
            <p:cNvCxnSpPr/>
            <p:nvPr/>
          </p:nvCxnSpPr>
          <p:spPr>
            <a:xfrm>
              <a:off x="38385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84D8CB7-C1A7-4B14-A7EC-A8D1DC6BE563}"/>
                </a:ext>
              </a:extLst>
            </p:cNvPr>
            <p:cNvCxnSpPr/>
            <p:nvPr/>
          </p:nvCxnSpPr>
          <p:spPr>
            <a:xfrm>
              <a:off x="51339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44920BC-5686-40B9-B524-491F0717D117}"/>
                </a:ext>
              </a:extLst>
            </p:cNvPr>
            <p:cNvCxnSpPr/>
            <p:nvPr/>
          </p:nvCxnSpPr>
          <p:spPr>
            <a:xfrm>
              <a:off x="53244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140D571-550F-4B05-AB5D-FACD1D4B0220}"/>
                </a:ext>
              </a:extLst>
            </p:cNvPr>
            <p:cNvCxnSpPr/>
            <p:nvPr/>
          </p:nvCxnSpPr>
          <p:spPr>
            <a:xfrm>
              <a:off x="2552700" y="502681"/>
              <a:ext cx="12858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FBFCFC5-5C6D-4FB0-9FFB-A343AA957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85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B367955-1882-45BF-8B25-BEE922D0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38190A-397B-4D34-ADAB-360B7B03797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575" y="74056"/>
              <a:ext cx="12954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4A84F1D-7833-46E8-B02F-8AEA7881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502682"/>
              <a:ext cx="51435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933055-0CD3-4792-95C5-F4C1BC9E3CF3}"/>
                </a:ext>
              </a:extLst>
            </p:cNvPr>
            <p:cNvSpPr txBox="1"/>
            <p:nvPr/>
          </p:nvSpPr>
          <p:spPr>
            <a:xfrm>
              <a:off x="1573784" y="133350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RF_MA</a:t>
              </a:r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E71E53-04AD-47F9-AE50-D69F87731F14}"/>
                </a:ext>
              </a:extLst>
            </p:cNvPr>
            <p:cNvSpPr txBox="1"/>
            <p:nvPr/>
          </p:nvSpPr>
          <p:spPr>
            <a:xfrm>
              <a:off x="2008199" y="92154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</a:t>
              </a: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0B47C6D-DD55-43AD-A5B6-6648F26E7A54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290874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37E0DE8-6777-4E76-B7CB-D0A3C6013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862249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0FF401D-2554-4498-AF9E-A654FAEA1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475" y="862249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F1E01F0-B227-4DCB-931C-E0FB38A4095F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862249"/>
              <a:ext cx="16383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9FDDADD-76FB-499F-B65A-D566AB1FFC6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475" y="1290875"/>
              <a:ext cx="49530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246220-7CB4-44E4-9C3B-F1C1B4EC57B5}"/>
                </a:ext>
              </a:extLst>
            </p:cNvPr>
            <p:cNvSpPr txBox="1"/>
            <p:nvPr/>
          </p:nvSpPr>
          <p:spPr>
            <a:xfrm>
              <a:off x="1535312" y="1709738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LO_MA</a:t>
              </a:r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A627548-D106-4862-9590-D70A243504D5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650442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C825C6-01DB-4EE2-973A-467D03B43D5E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1650442"/>
              <a:ext cx="19716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E3989C-DB37-439B-8CD8-853FC19E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657850" y="1650442"/>
              <a:ext cx="461962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61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47D956-D712-4945-8C22-0853862F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39" y="2297301"/>
            <a:ext cx="6859121" cy="42973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50EC99-39E2-4836-A240-3D166C04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39" y="2297301"/>
            <a:ext cx="6859121" cy="4297359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CD8B451-033C-42C6-990D-DBDFCCAD66F7}"/>
              </a:ext>
            </a:extLst>
          </p:cNvPr>
          <p:cNvGrpSpPr/>
          <p:nvPr/>
        </p:nvGrpSpPr>
        <p:grpSpPr>
          <a:xfrm>
            <a:off x="1758816" y="0"/>
            <a:ext cx="8742163" cy="2223246"/>
            <a:chOff x="1535312" y="0"/>
            <a:chExt cx="8742163" cy="222324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0988445-FC5F-4FD7-8D6C-950BD1F67CB4}"/>
                </a:ext>
              </a:extLst>
            </p:cNvPr>
            <p:cNvCxnSpPr/>
            <p:nvPr/>
          </p:nvCxnSpPr>
          <p:spPr>
            <a:xfrm>
              <a:off x="38385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84D8CB7-C1A7-4B14-A7EC-A8D1DC6BE563}"/>
                </a:ext>
              </a:extLst>
            </p:cNvPr>
            <p:cNvCxnSpPr/>
            <p:nvPr/>
          </p:nvCxnSpPr>
          <p:spPr>
            <a:xfrm>
              <a:off x="51339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140D571-550F-4B05-AB5D-FACD1D4B0220}"/>
                </a:ext>
              </a:extLst>
            </p:cNvPr>
            <p:cNvCxnSpPr/>
            <p:nvPr/>
          </p:nvCxnSpPr>
          <p:spPr>
            <a:xfrm>
              <a:off x="2552700" y="502681"/>
              <a:ext cx="12858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FBFCFC5-5C6D-4FB0-9FFB-A343AA957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85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B367955-1882-45BF-8B25-BEE922D0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38190A-397B-4D34-ADAB-360B7B03797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575" y="74056"/>
              <a:ext cx="12954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4A84F1D-7833-46E8-B02F-8AEA7881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502682"/>
              <a:ext cx="51435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933055-0CD3-4792-95C5-F4C1BC9E3CF3}"/>
                </a:ext>
              </a:extLst>
            </p:cNvPr>
            <p:cNvSpPr txBox="1"/>
            <p:nvPr/>
          </p:nvSpPr>
          <p:spPr>
            <a:xfrm>
              <a:off x="1573784" y="133350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RF_MA</a:t>
              </a:r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E71E53-04AD-47F9-AE50-D69F87731F14}"/>
                </a:ext>
              </a:extLst>
            </p:cNvPr>
            <p:cNvSpPr txBox="1"/>
            <p:nvPr/>
          </p:nvSpPr>
          <p:spPr>
            <a:xfrm>
              <a:off x="2008199" y="92154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</a:t>
              </a: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0B47C6D-DD55-43AD-A5B6-6648F26E7A54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290874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F1E01F0-B227-4DCB-931C-E0FB38A4095F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1290874"/>
              <a:ext cx="16383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9FDDADD-76FB-499F-B65A-D566AB1FFC6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475" y="1290875"/>
              <a:ext cx="49530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246220-7CB4-44E4-9C3B-F1C1B4EC57B5}"/>
                </a:ext>
              </a:extLst>
            </p:cNvPr>
            <p:cNvSpPr txBox="1"/>
            <p:nvPr/>
          </p:nvSpPr>
          <p:spPr>
            <a:xfrm>
              <a:off x="1535312" y="1709738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LO_MA</a:t>
              </a:r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A627548-D106-4862-9590-D70A243504D5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650442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C825C6-01DB-4EE2-973A-467D03B43D5E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1650442"/>
              <a:ext cx="19716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E3989C-DB37-439B-8CD8-853FC19E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657850" y="1650442"/>
              <a:ext cx="461962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3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DAA9AA-5A87-4642-B2B4-D4B40E01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45" y="1305374"/>
            <a:ext cx="6781111" cy="42472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1F6232-5204-4C90-9B5E-E915D32B0568}"/>
              </a:ext>
            </a:extLst>
          </p:cNvPr>
          <p:cNvSpPr txBox="1"/>
          <p:nvPr/>
        </p:nvSpPr>
        <p:spPr>
          <a:xfrm>
            <a:off x="484094" y="293145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单点次数：</a:t>
            </a:r>
            <a:r>
              <a:rPr lang="en-US" altLang="zh-CN" sz="1600">
                <a:latin typeface="+mn-ea"/>
              </a:rPr>
              <a:t>1</a:t>
            </a:r>
          </a:p>
          <a:p>
            <a:r>
              <a:rPr lang="zh-CN" altLang="en-US" sz="1600">
                <a:latin typeface="+mn-ea"/>
              </a:rPr>
              <a:t>频率范围：</a:t>
            </a:r>
            <a:r>
              <a:rPr lang="en-US" altLang="zh-CN" sz="1600">
                <a:latin typeface="+mn-ea"/>
              </a:rPr>
              <a:t>2-20Mhz</a:t>
            </a:r>
          </a:p>
          <a:p>
            <a:r>
              <a:rPr lang="zh-CN" altLang="en-US" sz="1600">
                <a:latin typeface="+mn-ea"/>
              </a:rPr>
              <a:t>收发模式：闭环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407935-3B92-4E3B-B6EF-EF411805EA86}"/>
              </a:ext>
            </a:extLst>
          </p:cNvPr>
          <p:cNvSpPr txBox="1"/>
          <p:nvPr/>
        </p:nvSpPr>
        <p:spPr>
          <a:xfrm>
            <a:off x="4618673" y="367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本振与前端开关同时打开时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54EEAF-D2B7-4BF9-9C6F-47F915B44A82}"/>
              </a:ext>
            </a:extLst>
          </p:cNvPr>
          <p:cNvSpPr txBox="1"/>
          <p:nvPr/>
        </p:nvSpPr>
        <p:spPr>
          <a:xfrm>
            <a:off x="10454054" y="32004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3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DC0A504-D8E7-4992-A658-72B2AFD9F440}"/>
              </a:ext>
            </a:extLst>
          </p:cNvPr>
          <p:cNvSpPr txBox="1"/>
          <p:nvPr/>
        </p:nvSpPr>
        <p:spPr>
          <a:xfrm>
            <a:off x="484094" y="293145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单点次数：</a:t>
            </a:r>
            <a:r>
              <a:rPr lang="en-US" altLang="zh-CN" sz="1600">
                <a:latin typeface="+mn-ea"/>
              </a:rPr>
              <a:t>1</a:t>
            </a:r>
          </a:p>
          <a:p>
            <a:r>
              <a:rPr lang="zh-CN" altLang="en-US" sz="1600">
                <a:latin typeface="+mn-ea"/>
              </a:rPr>
              <a:t>频率范围：</a:t>
            </a:r>
            <a:r>
              <a:rPr lang="en-US" altLang="zh-CN" sz="1600">
                <a:latin typeface="+mn-ea"/>
              </a:rPr>
              <a:t>2-20Mhz</a:t>
            </a:r>
          </a:p>
          <a:p>
            <a:r>
              <a:rPr lang="zh-CN" altLang="en-US" sz="1600">
                <a:latin typeface="+mn-ea"/>
              </a:rPr>
              <a:t>收发模式：收发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5251F-0FCA-4ADE-A440-17C232E084AB}"/>
              </a:ext>
            </a:extLst>
          </p:cNvPr>
          <p:cNvSpPr txBox="1"/>
          <p:nvPr/>
        </p:nvSpPr>
        <p:spPr>
          <a:xfrm>
            <a:off x="4618673" y="367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本振与前端开关同时打开时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207D57-8165-43BA-A7A6-92A8410D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53" y="1305374"/>
            <a:ext cx="6808095" cy="42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215893-4630-46AF-B0C0-2376890554DA}"/>
              </a:ext>
            </a:extLst>
          </p:cNvPr>
          <p:cNvSpPr/>
          <p:nvPr/>
        </p:nvSpPr>
        <p:spPr>
          <a:xfrm>
            <a:off x="10659972" y="334695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55 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E0D3DA-2F0C-4351-8E70-D21125EE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52" y="2315285"/>
            <a:ext cx="6808095" cy="424725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F199D52-00AA-4D73-8100-96F15929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51" y="2315285"/>
            <a:ext cx="6808096" cy="424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26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71F6232-5204-4C90-9B5E-E915D32B0568}"/>
              </a:ext>
            </a:extLst>
          </p:cNvPr>
          <p:cNvSpPr txBox="1"/>
          <p:nvPr/>
        </p:nvSpPr>
        <p:spPr>
          <a:xfrm>
            <a:off x="484094" y="293145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单点次数：</a:t>
            </a:r>
            <a:r>
              <a:rPr lang="en-US" altLang="zh-CN" sz="1600">
                <a:latin typeface="+mn-ea"/>
              </a:rPr>
              <a:t>1</a:t>
            </a:r>
          </a:p>
          <a:p>
            <a:r>
              <a:rPr lang="zh-CN" altLang="en-US" sz="1600">
                <a:latin typeface="+mn-ea"/>
              </a:rPr>
              <a:t>频率范围：</a:t>
            </a:r>
            <a:r>
              <a:rPr lang="en-US" altLang="zh-CN" sz="1600">
                <a:latin typeface="+mn-ea"/>
              </a:rPr>
              <a:t>2-20Mhz</a:t>
            </a:r>
          </a:p>
          <a:p>
            <a:r>
              <a:rPr lang="zh-CN" altLang="en-US" sz="1600">
                <a:latin typeface="+mn-ea"/>
              </a:rPr>
              <a:t>收发模式：闭环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407935-3B92-4E3B-B6EF-EF411805EA86}"/>
              </a:ext>
            </a:extLst>
          </p:cNvPr>
          <p:cNvSpPr txBox="1"/>
          <p:nvPr/>
        </p:nvSpPr>
        <p:spPr>
          <a:xfrm>
            <a:off x="4618673" y="36755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本振与前端开关同时打开时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B90B79D-0110-495C-B9B5-1AB8DF07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022" y="1333491"/>
            <a:ext cx="6717956" cy="419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7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00E8A9-0A12-4848-A119-C4819FF3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61" y="1198972"/>
            <a:ext cx="6811474" cy="4249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25441A-15C6-4123-A337-16F017A1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61" y="1198972"/>
            <a:ext cx="6811474" cy="424936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6DE61F-61D0-4E5E-9EF3-C16178EC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62" y="1198973"/>
            <a:ext cx="6811472" cy="42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62B7A5-6277-4D37-9732-7810AB18A7DC}"/>
              </a:ext>
            </a:extLst>
          </p:cNvPr>
          <p:cNvSpPr txBox="1"/>
          <p:nvPr/>
        </p:nvSpPr>
        <p:spPr>
          <a:xfrm>
            <a:off x="484094" y="293145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n-ea"/>
              </a:rPr>
              <a:t>单点次数：</a:t>
            </a:r>
            <a:r>
              <a:rPr lang="en-US" altLang="zh-CN" sz="1600">
                <a:latin typeface="+mn-ea"/>
              </a:rPr>
              <a:t>1</a:t>
            </a:r>
          </a:p>
          <a:p>
            <a:r>
              <a:rPr lang="zh-CN" altLang="en-US" sz="1600">
                <a:latin typeface="+mn-ea"/>
              </a:rPr>
              <a:t>频率范围：</a:t>
            </a:r>
            <a:r>
              <a:rPr lang="en-US" altLang="zh-CN" sz="1600">
                <a:latin typeface="+mn-ea"/>
              </a:rPr>
              <a:t>2-20Mhz</a:t>
            </a:r>
          </a:p>
          <a:p>
            <a:r>
              <a:rPr lang="zh-CN" altLang="en-US" sz="1600">
                <a:latin typeface="+mn-ea"/>
              </a:rPr>
              <a:t>收发模式：闭环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ABDBC0-BD50-4E69-8BC8-B6D25F8A6F92}"/>
              </a:ext>
            </a:extLst>
          </p:cNvPr>
          <p:cNvSpPr txBox="1"/>
          <p:nvPr/>
        </p:nvSpPr>
        <p:spPr>
          <a:xfrm>
            <a:off x="3867665" y="385137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本振一直工作，前端开关随</a:t>
            </a:r>
            <a:r>
              <a:rPr lang="en-US" altLang="zh-CN"/>
              <a:t>MA</a:t>
            </a:r>
            <a:r>
              <a:rPr lang="zh-CN" altLang="en-US"/>
              <a:t>打开和关闭</a:t>
            </a:r>
          </a:p>
        </p:txBody>
      </p:sp>
    </p:spTree>
    <p:extLst>
      <p:ext uri="{BB962C8B-B14F-4D97-AF65-F5344CB8AC3E}">
        <p14:creationId xmlns:p14="http://schemas.microsoft.com/office/powerpoint/2010/main" val="126866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3AD0DF-04CA-44DD-9E08-9CCD8A19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42" y="1062376"/>
            <a:ext cx="7587116" cy="47332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E1E00B-04DA-48FE-AACA-43C03330B037}"/>
              </a:ext>
            </a:extLst>
          </p:cNvPr>
          <p:cNvSpPr/>
          <p:nvPr/>
        </p:nvSpPr>
        <p:spPr>
          <a:xfrm>
            <a:off x="11319395" y="292492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78 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8AD776-9FF4-40A7-A00D-FF8BD6DAB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8" t="10957"/>
          <a:stretch/>
        </p:blipFill>
        <p:spPr>
          <a:xfrm>
            <a:off x="5367207" y="1089000"/>
            <a:ext cx="59760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DB46411-8503-42AA-B2D7-551E1201FA77}"/>
              </a:ext>
            </a:extLst>
          </p:cNvPr>
          <p:cNvSpPr>
            <a:spLocks/>
          </p:cNvSpPr>
          <p:nvPr/>
        </p:nvSpPr>
        <p:spPr>
          <a:xfrm rot="5400000">
            <a:off x="5335948" y="2647437"/>
            <a:ext cx="2160000" cy="371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A28ABD7-EDFC-4DAE-8129-706FC9F73EE2}"/>
              </a:ext>
            </a:extLst>
          </p:cNvPr>
          <p:cNvSpPr>
            <a:spLocks noChangeAspect="1"/>
          </p:cNvSpPr>
          <p:nvPr/>
        </p:nvSpPr>
        <p:spPr>
          <a:xfrm rot="5400000">
            <a:off x="5022132" y="277743"/>
            <a:ext cx="2787635" cy="371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DA0391-47BF-4376-986B-BD157838CC2A}"/>
              </a:ext>
            </a:extLst>
          </p:cNvPr>
          <p:cNvSpPr>
            <a:spLocks noChangeAspect="1"/>
          </p:cNvSpPr>
          <p:nvPr/>
        </p:nvSpPr>
        <p:spPr>
          <a:xfrm rot="5400000">
            <a:off x="5103957" y="527643"/>
            <a:ext cx="2324412" cy="2968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62AF8E3B-F679-4667-8024-C6F1E72CC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8" t="10957"/>
          <a:stretch/>
        </p:blipFill>
        <p:spPr>
          <a:xfrm>
            <a:off x="4610118" y="777941"/>
            <a:ext cx="3312089" cy="2593804"/>
          </a:xfrm>
          <a:prstGeom prst="rect">
            <a:avLst/>
          </a:prstGeom>
        </p:spPr>
      </p:pic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28758B4F-85CD-4CC6-8F6A-412313DD5AEE}"/>
              </a:ext>
            </a:extLst>
          </p:cNvPr>
          <p:cNvGrpSpPr/>
          <p:nvPr/>
        </p:nvGrpSpPr>
        <p:grpSpPr>
          <a:xfrm>
            <a:off x="4720147" y="3592529"/>
            <a:ext cx="3092032" cy="1800001"/>
            <a:chOff x="4724401" y="3534692"/>
            <a:chExt cx="3092032" cy="1800001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83AB0AE-ED31-452D-87D4-1E0E539046D3}"/>
                </a:ext>
              </a:extLst>
            </p:cNvPr>
            <p:cNvGrpSpPr/>
            <p:nvPr/>
          </p:nvGrpSpPr>
          <p:grpSpPr>
            <a:xfrm>
              <a:off x="4724401" y="3534693"/>
              <a:ext cx="1440000" cy="1800000"/>
              <a:chOff x="7676280" y="1129527"/>
              <a:chExt cx="1440000" cy="180000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D0E9EA5-486D-473B-8636-9FDE0E3625C3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7496280" y="1309527"/>
                <a:ext cx="1800000" cy="14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algn="ctr" rotWithShape="0">
                  <a:prstClr val="black">
                    <a:alpha val="7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DF4B903-4953-4978-834D-49F0C872B5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788" y="1152598"/>
                <a:ext cx="900000" cy="180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3*16 (20)</a:t>
                </a:r>
                <a:endParaRPr lang="zh-CN" altLang="en-US" sz="8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AC19742-0BFF-46A3-94B6-C5F76555E5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246869" y="1724913"/>
                <a:ext cx="270000" cy="45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endParaRPr lang="zh-CN" altLang="en-US" sz="7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FA53F5A-1E93-41AC-A849-0654DDF3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278023" y="2356794"/>
                <a:ext cx="216000" cy="216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>
                    <a:latin typeface="Consolas" panose="020B0609020204030204" pitchFamily="49" charset="0"/>
                    <a:cs typeface="Consolas" panose="020B0609020204030204" pitchFamily="49" charset="0"/>
                  </a:rPr>
                  <a:t>H</a:t>
                </a:r>
                <a:endParaRPr lang="zh-CN" altLang="en-US" sz="7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1CB2BAA-E6A5-4A49-9C8B-78EC1EC6FD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4447" y="2412105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FB4E881-8DDB-429C-8174-371B9E9005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36869" y="2814256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RF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83667F-F50F-4F48-8436-387F813EFE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4447" y="1714566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C1233DB-8C3F-4D9F-ACE9-6A4437D03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9869" y="1498320"/>
                <a:ext cx="144000" cy="144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9958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7315C192-C151-4E5C-85BF-B2D4C6B4D417}"/>
                </a:ext>
              </a:extLst>
            </p:cNvPr>
            <p:cNvGrpSpPr/>
            <p:nvPr/>
          </p:nvGrpSpPr>
          <p:grpSpPr>
            <a:xfrm>
              <a:off x="6376433" y="3534692"/>
              <a:ext cx="1440000" cy="1800000"/>
              <a:chOff x="9254471" y="1125133"/>
              <a:chExt cx="1440000" cy="18000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5DDC356-3553-4FA4-A261-08E965505545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9074471" y="1305133"/>
                <a:ext cx="1800000" cy="14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algn="ctr" rotWithShape="0">
                  <a:prstClr val="black">
                    <a:alpha val="7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41DAB9-0E83-4822-A256-5D290ED395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6302" y="1154167"/>
                <a:ext cx="900000" cy="180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3*16 (4+4+?)</a:t>
                </a:r>
                <a:endParaRPr lang="zh-CN" altLang="en-US" sz="8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25C3D6D-C058-4B53-883C-EE74261BF4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077966" y="2032342"/>
                <a:ext cx="515455" cy="81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algn="ctr" rotWithShape="0">
                  <a:prstClr val="black">
                    <a:alpha val="7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>
                    <a:latin typeface="Consolas" panose="020B0609020204030204" pitchFamily="49" charset="0"/>
                    <a:cs typeface="Consolas" panose="020B0609020204030204" pitchFamily="49" charset="0"/>
                  </a:rPr>
                  <a:t>GPS</a:t>
                </a:r>
                <a:endParaRPr lang="zh-CN" altLang="en-US" sz="105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13C3BAE-EA5B-4273-A349-133ED7C67A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4323" y="1463913"/>
                <a:ext cx="648000" cy="486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>
                    <a:latin typeface="Consolas" panose="020B0609020204030204" pitchFamily="49" charset="0"/>
                    <a:cs typeface="Consolas" panose="020B0609020204030204" pitchFamily="49" charset="0"/>
                  </a:rPr>
                  <a:t>COVO</a:t>
                </a:r>
                <a:endParaRPr lang="zh-CN" altLang="en-US" sz="7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E235C90-9CE8-4FA2-8044-AE92EEC74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79905" y="2412105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5493D19-81AB-461F-AE24-2BFE66D0B7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03028" y="2809863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RF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91EAEA9-5A6F-40FD-BAAC-320E0515E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0568" y="2375493"/>
                <a:ext cx="144000" cy="144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9958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841DD76-C6D0-4958-8785-C852D51B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3128" y="1714566"/>
                <a:ext cx="90000" cy="9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</a:t>
                </a:r>
                <a:endParaRPr lang="zh-CN" altLang="en-US" sz="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FA965247-2032-4257-842A-E402F75F130B}"/>
              </a:ext>
            </a:extLst>
          </p:cNvPr>
          <p:cNvSpPr>
            <a:spLocks/>
          </p:cNvSpPr>
          <p:nvPr/>
        </p:nvSpPr>
        <p:spPr>
          <a:xfrm rot="5400000">
            <a:off x="7348057" y="2165629"/>
            <a:ext cx="1495080" cy="1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3*16</a:t>
            </a:r>
            <a:endParaRPr lang="zh-CN" altLang="en-US" sz="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B7F19A5-0FDF-4878-86ED-21A2E13B1CB4}"/>
              </a:ext>
            </a:extLst>
          </p:cNvPr>
          <p:cNvSpPr txBox="1"/>
          <p:nvPr/>
        </p:nvSpPr>
        <p:spPr>
          <a:xfrm>
            <a:off x="1028700" y="2866009"/>
            <a:ext cx="1338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GPS : 3</a:t>
            </a:r>
          </a:p>
          <a:p>
            <a:r>
              <a:rPr lang="en-US" altLang="zh-CN"/>
              <a:t>DAC : 3</a:t>
            </a:r>
          </a:p>
          <a:p>
            <a:r>
              <a:rPr lang="en-US" altLang="zh-CN"/>
              <a:t>AD9958 : 8 </a:t>
            </a:r>
          </a:p>
          <a:p>
            <a:r>
              <a:rPr lang="en-US" altLang="zh-CN"/>
              <a:t>AD : 18</a:t>
            </a:r>
          </a:p>
          <a:p>
            <a:r>
              <a:rPr lang="en-US" altLang="zh-CN"/>
              <a:t>SW : 2</a:t>
            </a:r>
          </a:p>
          <a:p>
            <a:endParaRPr lang="en-US" altLang="zh-CN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3E1FBA9-AC5D-4848-8D0E-B7B84C08EEEA}"/>
              </a:ext>
            </a:extLst>
          </p:cNvPr>
          <p:cNvGrpSpPr/>
          <p:nvPr/>
        </p:nvGrpSpPr>
        <p:grpSpPr>
          <a:xfrm>
            <a:off x="7092179" y="1446852"/>
            <a:ext cx="694468" cy="1476437"/>
            <a:chOff x="1976822" y="269418"/>
            <a:chExt cx="1105566" cy="2203020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E6543B12-D74A-42BB-9B60-AC7A51A34E30}"/>
                </a:ext>
              </a:extLst>
            </p:cNvPr>
            <p:cNvSpPr>
              <a:spLocks/>
            </p:cNvSpPr>
            <p:nvPr/>
          </p:nvSpPr>
          <p:spPr>
            <a:xfrm rot="5400000">
              <a:off x="1329388" y="1232788"/>
              <a:ext cx="1800000" cy="2762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algn="ctr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2*20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3222CD1F-B683-4B60-B8BB-6BC4C49A71F0}"/>
                </a:ext>
              </a:extLst>
            </p:cNvPr>
            <p:cNvSpPr>
              <a:spLocks/>
            </p:cNvSpPr>
            <p:nvPr/>
          </p:nvSpPr>
          <p:spPr>
            <a:xfrm rot="5400000">
              <a:off x="1954228" y="1232789"/>
              <a:ext cx="1800000" cy="2762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algn="ctr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20*2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3DA123AC-BCDB-4939-A2D3-90731C1E6E34}"/>
                </a:ext>
              </a:extLst>
            </p:cNvPr>
            <p:cNvSpPr>
              <a:spLocks/>
            </p:cNvSpPr>
            <p:nvPr/>
          </p:nvSpPr>
          <p:spPr>
            <a:xfrm rot="5400000">
              <a:off x="1428095" y="818145"/>
              <a:ext cx="2203020" cy="110556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  <a:effectLst>
              <a:outerShdw blurRad="50800" algn="ctr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E832339D-3CC8-4B08-9F69-441F2B97DB96}"/>
                </a:ext>
              </a:extLst>
            </p:cNvPr>
            <p:cNvSpPr>
              <a:spLocks/>
            </p:cNvSpPr>
            <p:nvPr/>
          </p:nvSpPr>
          <p:spPr>
            <a:xfrm rot="5400000">
              <a:off x="1704866" y="1091115"/>
              <a:ext cx="1649476" cy="5596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algn="ctr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3*16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7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2E6E7B-7868-4199-B641-5329A85F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39" y="2297302"/>
            <a:ext cx="6859121" cy="42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194B9E-1658-433C-8B6F-1B55513C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39" y="2297302"/>
            <a:ext cx="6859121" cy="4297359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CD8B451-033C-42C6-990D-DBDFCCAD66F7}"/>
              </a:ext>
            </a:extLst>
          </p:cNvPr>
          <p:cNvGrpSpPr/>
          <p:nvPr/>
        </p:nvGrpSpPr>
        <p:grpSpPr>
          <a:xfrm>
            <a:off x="1758816" y="0"/>
            <a:ext cx="8742163" cy="2223246"/>
            <a:chOff x="1535312" y="0"/>
            <a:chExt cx="8742163" cy="2223246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FD7E2EE-9D65-41A1-BC5C-74797C519214}"/>
                </a:ext>
              </a:extLst>
            </p:cNvPr>
            <p:cNvCxnSpPr/>
            <p:nvPr/>
          </p:nvCxnSpPr>
          <p:spPr>
            <a:xfrm>
              <a:off x="36861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0988445-FC5F-4FD7-8D6C-950BD1F67CB4}"/>
                </a:ext>
              </a:extLst>
            </p:cNvPr>
            <p:cNvCxnSpPr/>
            <p:nvPr/>
          </p:nvCxnSpPr>
          <p:spPr>
            <a:xfrm>
              <a:off x="38385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84D8CB7-C1A7-4B14-A7EC-A8D1DC6BE563}"/>
                </a:ext>
              </a:extLst>
            </p:cNvPr>
            <p:cNvCxnSpPr/>
            <p:nvPr/>
          </p:nvCxnSpPr>
          <p:spPr>
            <a:xfrm>
              <a:off x="51339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44920BC-5686-40B9-B524-491F0717D117}"/>
                </a:ext>
              </a:extLst>
            </p:cNvPr>
            <p:cNvCxnSpPr/>
            <p:nvPr/>
          </p:nvCxnSpPr>
          <p:spPr>
            <a:xfrm>
              <a:off x="53244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F404823-BBAF-4156-9DA7-FA3574FF1F8F}"/>
                </a:ext>
              </a:extLst>
            </p:cNvPr>
            <p:cNvCxnSpPr/>
            <p:nvPr/>
          </p:nvCxnSpPr>
          <p:spPr>
            <a:xfrm>
              <a:off x="5657850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140D571-550F-4B05-AB5D-FACD1D4B0220}"/>
                </a:ext>
              </a:extLst>
            </p:cNvPr>
            <p:cNvCxnSpPr/>
            <p:nvPr/>
          </p:nvCxnSpPr>
          <p:spPr>
            <a:xfrm>
              <a:off x="2552700" y="502681"/>
              <a:ext cx="12858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FBFCFC5-5C6D-4FB0-9FFB-A343AA957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85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B367955-1882-45BF-8B25-BEE922D0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38190A-397B-4D34-ADAB-360B7B03797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575" y="74056"/>
              <a:ext cx="12954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4A84F1D-7833-46E8-B02F-8AEA7881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502682"/>
              <a:ext cx="51435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933055-0CD3-4792-95C5-F4C1BC9E3CF3}"/>
                </a:ext>
              </a:extLst>
            </p:cNvPr>
            <p:cNvSpPr txBox="1"/>
            <p:nvPr/>
          </p:nvSpPr>
          <p:spPr>
            <a:xfrm>
              <a:off x="1573784" y="133350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RF_MA</a:t>
              </a:r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E71E53-04AD-47F9-AE50-D69F87731F14}"/>
                </a:ext>
              </a:extLst>
            </p:cNvPr>
            <p:cNvSpPr txBox="1"/>
            <p:nvPr/>
          </p:nvSpPr>
          <p:spPr>
            <a:xfrm>
              <a:off x="2008199" y="92154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</a:t>
              </a: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0B47C6D-DD55-43AD-A5B6-6648F26E7A54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290874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37E0DE8-6777-4E76-B7CB-D0A3C6013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862249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0FF401D-2554-4498-AF9E-A654FAEA1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475" y="862249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F1E01F0-B227-4DCB-931C-E0FB38A4095F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862249"/>
              <a:ext cx="16383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9FDDADD-76FB-499F-B65A-D566AB1FFC6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475" y="1290875"/>
              <a:ext cx="49530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246220-7CB4-44E4-9C3B-F1C1B4EC57B5}"/>
                </a:ext>
              </a:extLst>
            </p:cNvPr>
            <p:cNvSpPr txBox="1"/>
            <p:nvPr/>
          </p:nvSpPr>
          <p:spPr>
            <a:xfrm>
              <a:off x="1535312" y="1709738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LO_MA</a:t>
              </a:r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A627548-D106-4862-9590-D70A243504D5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650442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F940C4D-C068-4F62-B962-B1F98F2E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1650442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52C945A-FCB2-4B0E-ABDA-F2F363ABA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850" y="1650442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C825C6-01DB-4EE2-973A-467D03B43D5E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2079067"/>
              <a:ext cx="19716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E3989C-DB37-439B-8CD8-853FC19E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657850" y="1650442"/>
              <a:ext cx="461962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2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695001-6C32-4226-9B76-C4FFA87F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39" y="2297299"/>
            <a:ext cx="6859122" cy="429735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47F957-5ABB-493F-8C0B-A83FA62F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38" y="2297299"/>
            <a:ext cx="6859122" cy="42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CD8B451-033C-42C6-990D-DBDFCCAD66F7}"/>
              </a:ext>
            </a:extLst>
          </p:cNvPr>
          <p:cNvGrpSpPr/>
          <p:nvPr/>
        </p:nvGrpSpPr>
        <p:grpSpPr>
          <a:xfrm>
            <a:off x="1758816" y="0"/>
            <a:ext cx="8742163" cy="2223246"/>
            <a:chOff x="1535312" y="0"/>
            <a:chExt cx="8742163" cy="2223246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FD7E2EE-9D65-41A1-BC5C-74797C519214}"/>
                </a:ext>
              </a:extLst>
            </p:cNvPr>
            <p:cNvCxnSpPr/>
            <p:nvPr/>
          </p:nvCxnSpPr>
          <p:spPr>
            <a:xfrm>
              <a:off x="36861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84D8CB7-C1A7-4B14-A7EC-A8D1DC6BE563}"/>
                </a:ext>
              </a:extLst>
            </p:cNvPr>
            <p:cNvCxnSpPr/>
            <p:nvPr/>
          </p:nvCxnSpPr>
          <p:spPr>
            <a:xfrm>
              <a:off x="5133975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F404823-BBAF-4156-9DA7-FA3574FF1F8F}"/>
                </a:ext>
              </a:extLst>
            </p:cNvPr>
            <p:cNvCxnSpPr/>
            <p:nvPr/>
          </p:nvCxnSpPr>
          <p:spPr>
            <a:xfrm>
              <a:off x="5657850" y="0"/>
              <a:ext cx="0" cy="22232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140D571-550F-4B05-AB5D-FACD1D4B0220}"/>
                </a:ext>
              </a:extLst>
            </p:cNvPr>
            <p:cNvCxnSpPr/>
            <p:nvPr/>
          </p:nvCxnSpPr>
          <p:spPr>
            <a:xfrm>
              <a:off x="2552700" y="502681"/>
              <a:ext cx="12858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FBFCFC5-5C6D-4FB0-9FFB-A343AA957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85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B367955-1882-45BF-8B25-BEE922D0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74056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38190A-397B-4D34-ADAB-360B7B03797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575" y="74056"/>
              <a:ext cx="12954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4A84F1D-7833-46E8-B02F-8AEA7881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975" y="502682"/>
              <a:ext cx="51435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933055-0CD3-4792-95C5-F4C1BC9E3CF3}"/>
                </a:ext>
              </a:extLst>
            </p:cNvPr>
            <p:cNvSpPr txBox="1"/>
            <p:nvPr/>
          </p:nvSpPr>
          <p:spPr>
            <a:xfrm>
              <a:off x="1573784" y="133350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RF_MA</a:t>
              </a:r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E71E53-04AD-47F9-AE50-D69F87731F14}"/>
                </a:ext>
              </a:extLst>
            </p:cNvPr>
            <p:cNvSpPr txBox="1"/>
            <p:nvPr/>
          </p:nvSpPr>
          <p:spPr>
            <a:xfrm>
              <a:off x="2008199" y="92154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TR</a:t>
              </a: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0B47C6D-DD55-43AD-A5B6-6648F26E7A54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290874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F1E01F0-B227-4DCB-931C-E0FB38A4095F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1290874"/>
              <a:ext cx="16383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9FDDADD-76FB-499F-B65A-D566AB1FFC6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475" y="1290875"/>
              <a:ext cx="4953000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246220-7CB4-44E4-9C3B-F1C1B4EC57B5}"/>
                </a:ext>
              </a:extLst>
            </p:cNvPr>
            <p:cNvSpPr txBox="1"/>
            <p:nvPr/>
          </p:nvSpPr>
          <p:spPr>
            <a:xfrm>
              <a:off x="1535312" y="1709738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LO_MA</a:t>
              </a:r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A627548-D106-4862-9590-D70A243504D5}"/>
                </a:ext>
              </a:extLst>
            </p:cNvPr>
            <p:cNvCxnSpPr>
              <a:cxnSpLocks/>
            </p:cNvCxnSpPr>
            <p:nvPr/>
          </p:nvCxnSpPr>
          <p:spPr>
            <a:xfrm>
              <a:off x="2552700" y="1650442"/>
              <a:ext cx="11334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F940C4D-C068-4F62-B962-B1F98F2EA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1650442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52C945A-FCB2-4B0E-ABDA-F2F363ABA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850" y="1650442"/>
              <a:ext cx="0" cy="4286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AC825C6-01DB-4EE2-973A-467D03B43D5E}"/>
                </a:ext>
              </a:extLst>
            </p:cNvPr>
            <p:cNvCxnSpPr>
              <a:cxnSpLocks/>
            </p:cNvCxnSpPr>
            <p:nvPr/>
          </p:nvCxnSpPr>
          <p:spPr>
            <a:xfrm>
              <a:off x="3686175" y="2079067"/>
              <a:ext cx="197167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E3989C-DB37-439B-8CD8-853FC19E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657850" y="1650442"/>
              <a:ext cx="4619625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35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174</Words>
  <Application>Microsoft Office PowerPoint</Application>
  <PresentationFormat>宽屏</PresentationFormat>
  <Paragraphs>58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_ Z</dc:creator>
  <cp:lastModifiedBy>_ Z</cp:lastModifiedBy>
  <cp:revision>55</cp:revision>
  <dcterms:created xsi:type="dcterms:W3CDTF">2019-01-13T16:22:54Z</dcterms:created>
  <dcterms:modified xsi:type="dcterms:W3CDTF">2019-01-18T07:49:54Z</dcterms:modified>
</cp:coreProperties>
</file>